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70688" cy="99028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51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6240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93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049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350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57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23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928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3135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8266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939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917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FDA5A-AE94-4AFB-92FA-1C2F6A1AC1A4}" type="datetimeFigureOut">
              <a:rPr kumimoji="1" lang="ja-JP" altLang="en-US" smtClean="0"/>
              <a:t>2026/3/30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EE79D-200B-4848-85BB-9F0F6D3BA757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0" name="図 9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088612" y="85413"/>
            <a:ext cx="2972552" cy="911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221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895444" y="804663"/>
            <a:ext cx="249299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（企業名）</a:t>
            </a:r>
            <a:endParaRPr lang="en-US" altLang="ja-JP" sz="3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95444" y="1878510"/>
            <a:ext cx="849463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体験内容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対象者：小学校●年生から中学校●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年生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まで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開催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日時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定員：●名</a:t>
            </a:r>
            <a:endParaRPr lang="en-US" altLang="ja-JP" sz="2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申込方法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申込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期限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</a:t>
            </a:r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●月●日まで　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定員に満たない場合は締切後も受付いたします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お問合せ先（担当者）：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895444" y="4983682"/>
            <a:ext cx="9293585" cy="156966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留意事項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提出時には当該枠を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削除してください。</a:t>
            </a:r>
            <a:endParaRPr kumimoji="1"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40000" indent="-285750">
              <a:buFont typeface="Wingdings" panose="05000000000000000000" pitchFamily="2" charset="2"/>
              <a:buChar char="ü"/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上記項目の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入力をお願いします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40000" indent="-285750">
              <a:buFont typeface="Wingdings" panose="05000000000000000000" pitchFamily="2" charset="2"/>
              <a:buChar char="ü"/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浜松市公式特設ホームページに画像として掲載します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40000" indent="-285750">
              <a:buFont typeface="Wingdings" panose="05000000000000000000" pitchFamily="2" charset="2"/>
              <a:buChar char="ü"/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項目やデザインレイアウトは適宜追加・削除・修正ください。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540000" indent="-285750">
              <a:buFont typeface="Wingdings" panose="05000000000000000000" pitchFamily="2" charset="2"/>
              <a:buChar char="ü"/>
            </a:pP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なるべく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プログラムの内容がわかる画像・写真などを資料に入れ、小中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学生を意識した資料の作成をお願いします。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56019" y="307749"/>
            <a:ext cx="31015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）プログラム概要</a:t>
            </a:r>
            <a:endParaRPr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0761968" y="5503467"/>
            <a:ext cx="949569" cy="9372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dirty="0" smtClean="0"/>
              <a:t>二次元コード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9043074" y="1418332"/>
            <a:ext cx="2784578" cy="1896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lang="ja-JP" altLang="en-US" dirty="0"/>
              <a:t>写真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115097" y="536896"/>
            <a:ext cx="5927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★この</a:t>
            </a:r>
            <a:r>
              <a:rPr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様式</a:t>
            </a:r>
            <a:r>
              <a:rPr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使用は</a:t>
            </a:r>
            <a:r>
              <a:rPr lang="ja-JP" altLang="en-US" sz="32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任意です★</a:t>
            </a:r>
            <a:endParaRPr lang="en-US" altLang="ja-JP" sz="3200" b="1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7513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141</Words>
  <Application>Microsoft Office PowerPoint</Application>
  <PresentationFormat>ワイド画面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メイリオ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ユーザー</dc:creator>
  <cp:lastModifiedBy>Windows ユーザー</cp:lastModifiedBy>
  <cp:revision>20</cp:revision>
  <cp:lastPrinted>2024-03-19T07:51:28Z</cp:lastPrinted>
  <dcterms:created xsi:type="dcterms:W3CDTF">2023-05-31T05:58:02Z</dcterms:created>
  <dcterms:modified xsi:type="dcterms:W3CDTF">2026-03-30T05:01:55Z</dcterms:modified>
</cp:coreProperties>
</file>